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2" r:id="rId3"/>
    <p:sldId id="263" r:id="rId4"/>
    <p:sldId id="265" r:id="rId5"/>
    <p:sldId id="268" r:id="rId6"/>
    <p:sldId id="264" r:id="rId7"/>
    <p:sldId id="266" r:id="rId8"/>
    <p:sldId id="267" r:id="rId9"/>
    <p:sldId id="269" r:id="rId10"/>
    <p:sldId id="270" r:id="rId11"/>
    <p:sldId id="271" r:id="rId12"/>
  </p:sldIdLst>
  <p:sldSz cx="12192000" cy="6858000"/>
  <p:notesSz cx="6797675" cy="9926638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0421086B-92A0-4D22-94D7-207C8E029793}" type="datetime1">
              <a:rPr lang="ko-KR" altLang="en-US" smtClean="0"/>
              <a:t>2023-08-08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AA789D4-F75C-46F1-A8E1-B49D7553F821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E95217A-41F5-40B0-A1B1-26DD36AFCC5B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7A3EB572-C624-418B-8597-163D90616FC8}" type="datetime1">
              <a:rPr lang="ko-KR" altLang="en-US" smtClean="0"/>
              <a:t>2023-08-08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E760CE9-DAAA-4235-992F-BD3E0145916A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2DB1AE6-F89A-4A3B-A7FF-0FB649FB73D9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692FE0A-EA49-4D7D-9497-837FBECB3F6B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6FBB2DF-47A9-40D1-8CCE-28FE2873E83F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490B79C2-6C94-403B-8C2C-F3D94681D3D0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85759F83-5FB7-41EB-8B77-54D18451864A}" type="datetime1">
              <a:rPr lang="ko-KR" altLang="en-US" smtClean="0"/>
              <a:t>2023-08-08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8D2B5FF-957F-493E-A036-A1B14CB1BDF4}" type="datetime1">
              <a:rPr lang="ko-KR" altLang="en-US" smtClean="0"/>
              <a:t>2023-08-08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Atents</a:t>
            </a:r>
            <a:b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team project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Untiy</a:t>
            </a:r>
            <a:r>
              <a:rPr lang="ko-KR" altLang="en-US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이용한 로크라이크 게임 구현</a:t>
            </a:r>
            <a:endParaRPr lang="ko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MapGenerate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5C4AC-1F9A-1CF9-EF71-9114F9FFF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5CAF7-C9A8-DC1A-6207-EB840A84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90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0A2DF-237C-2792-DC2C-93AA5C20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1717A-C848-AD78-57AC-69BF8E3A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D5590-0202-15A9-828E-69641556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8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56AF2-EAED-289F-69FD-44F5A15D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7F3CC6-54CE-ADB5-D375-1CE39BE4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/>
              <a:t>게임 개요</a:t>
            </a:r>
            <a:endParaRPr lang="en-US" altLang="ko-KR" sz="2400"/>
          </a:p>
          <a:p>
            <a:r>
              <a:rPr lang="ko-KR" altLang="en-US" sz="2400"/>
              <a:t>기능</a:t>
            </a:r>
            <a:endParaRPr lang="en-US" altLang="ko-KR" sz="2400"/>
          </a:p>
          <a:p>
            <a:pPr lvl="1"/>
            <a:r>
              <a:rPr lang="en-US" altLang="ko-KR" sz="2200"/>
              <a:t>UI</a:t>
            </a:r>
          </a:p>
          <a:p>
            <a:pPr lvl="1"/>
            <a:r>
              <a:rPr lang="en-US" altLang="ko-KR" sz="2200"/>
              <a:t>Player</a:t>
            </a:r>
          </a:p>
          <a:p>
            <a:pPr lvl="1"/>
            <a:r>
              <a:rPr lang="en-US" altLang="ko-KR" sz="2200"/>
              <a:t>Enemy</a:t>
            </a:r>
          </a:p>
          <a:p>
            <a:pPr lvl="1"/>
            <a:r>
              <a:rPr lang="en-US" altLang="ko-KR" sz="2200"/>
              <a:t>Inventroy</a:t>
            </a:r>
          </a:p>
          <a:p>
            <a:pPr lvl="1"/>
            <a:r>
              <a:rPr lang="en-US" altLang="ko-KR" sz="2200"/>
              <a:t>Script</a:t>
            </a:r>
          </a:p>
          <a:p>
            <a:pPr lvl="1"/>
            <a:r>
              <a:rPr lang="en-US" altLang="ko-KR" sz="2200"/>
              <a:t>MapGenerate</a:t>
            </a:r>
          </a:p>
          <a:p>
            <a:endParaRPr lang="ko-KR" altLang="en-US" sz="240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9985F-2C2A-67C3-4C72-C0B923DB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7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EB576-7239-7B31-853E-474D9A03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6A214-8A5F-7D90-1A0E-80F8C446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911" y="2014194"/>
            <a:ext cx="3916261" cy="3849624"/>
          </a:xfrm>
        </p:spPr>
        <p:txBody>
          <a:bodyPr/>
          <a:lstStyle/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EE7AC-0E16-07DE-29A5-48F2081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7BFFA-C759-1BFA-3BEE-743A7D46E469}"/>
              </a:ext>
            </a:extLst>
          </p:cNvPr>
          <p:cNvSpPr/>
          <p:nvPr/>
        </p:nvSpPr>
        <p:spPr>
          <a:xfrm>
            <a:off x="5763237" y="2014194"/>
            <a:ext cx="5872293" cy="3799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게임에 대한 대표</a:t>
            </a:r>
            <a:endParaRPr lang="en-US" altLang="ko-KR"/>
          </a:p>
          <a:p>
            <a:pPr algn="ctr"/>
            <a:r>
              <a:rPr lang="ko-KR" altLang="en-US"/>
              <a:t>이미지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38212A-8526-F20D-9396-CE6E6CA3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30" y="1359623"/>
            <a:ext cx="3517162" cy="4855783"/>
          </a:xfrm>
          <a:prstGeom prst="rect">
            <a:avLst/>
          </a:prstGeom>
        </p:spPr>
      </p:pic>
      <p:pic>
        <p:nvPicPr>
          <p:cNvPr id="10" name="Atents">
            <a:hlinkClick r:id="" action="ppaction://media"/>
            <a:extLst>
              <a:ext uri="{FF2B5EF4-FFF2-40B4-BE49-F238E27FC236}">
                <a16:creationId xmlns:a16="http://schemas.microsoft.com/office/drawing/2014/main" id="{E69BAB36-5C77-7A35-5564-6827BF2F7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2553432"/>
            <a:ext cx="4643190" cy="27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92039-E7D9-0EAA-EF61-C72C19A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  <a:r>
              <a:rPr lang="en-US" altLang="ko-KR" sz="2800"/>
              <a:t>(</a:t>
            </a:r>
            <a:r>
              <a:rPr lang="ko-KR" altLang="en-US" sz="2800"/>
              <a:t>장르 선택이유</a:t>
            </a:r>
            <a:r>
              <a:rPr lang="en-US" altLang="ko-KR" sz="2800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AA828-A54A-0620-B84B-AFC738A1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 </a:t>
            </a:r>
            <a:r>
              <a:rPr lang="ko-KR" altLang="en-US" sz="2000"/>
              <a:t>입문은 쉽게</a:t>
            </a:r>
            <a:r>
              <a:rPr lang="en-US" altLang="ko-KR" sz="2000"/>
              <a:t>, </a:t>
            </a:r>
            <a:r>
              <a:rPr lang="ko-KR" altLang="en-US" sz="2000"/>
              <a:t>마스터는 어렵게</a:t>
            </a:r>
            <a:endParaRPr lang="en-US" altLang="ko-KR" sz="2000"/>
          </a:p>
          <a:p>
            <a:pPr lvl="1"/>
            <a:r>
              <a:rPr lang="ko-KR" altLang="en-US" sz="1400"/>
              <a:t>로크라이크 특성상 여러 아이템 또는 전투 시스템으로 흥미를 유발</a:t>
            </a:r>
            <a:endParaRPr lang="en-US" altLang="ko-KR" sz="1400"/>
          </a:p>
          <a:p>
            <a:pPr lvl="1"/>
            <a:r>
              <a:rPr lang="ko-KR" altLang="en-US" sz="1400"/>
              <a:t>다수 트라이로 쌓이는 경험으로 게임 목표를 향한 플레이 유도</a:t>
            </a:r>
            <a:endParaRPr lang="en-US" altLang="ko-KR" sz="1400"/>
          </a:p>
          <a:p>
            <a:pPr lvl="1"/>
            <a:endParaRPr lang="en-US" altLang="ko-KR" sz="1400"/>
          </a:p>
          <a:p>
            <a:r>
              <a:rPr lang="en-US" altLang="ko-KR" sz="2000"/>
              <a:t> </a:t>
            </a:r>
            <a:r>
              <a:rPr lang="ko-KR" altLang="en-US" sz="2000"/>
              <a:t>굵고 짧고 오래 유지</a:t>
            </a:r>
            <a:endParaRPr lang="en-US" altLang="ko-KR" sz="2000"/>
          </a:p>
          <a:p>
            <a:pPr lvl="1"/>
            <a:r>
              <a:rPr lang="ko-KR" altLang="en-US" sz="1400"/>
              <a:t>원 트라이 예상 플레이시간 </a:t>
            </a:r>
            <a:r>
              <a:rPr lang="en-US" altLang="ko-KR" sz="1400"/>
              <a:t>5</a:t>
            </a:r>
            <a:r>
              <a:rPr lang="ko-KR" altLang="en-US" sz="1400"/>
              <a:t>분 </a:t>
            </a:r>
            <a:r>
              <a:rPr lang="en-US" altLang="ko-KR" sz="1400"/>
              <a:t>~ 30</a:t>
            </a:r>
            <a:r>
              <a:rPr lang="ko-KR" altLang="en-US" sz="1400"/>
              <a:t>분</a:t>
            </a:r>
            <a:endParaRPr lang="en-US" altLang="ko-KR" sz="1400"/>
          </a:p>
          <a:p>
            <a:pPr lvl="1"/>
            <a:r>
              <a:rPr lang="ko-KR" altLang="en-US" sz="1400"/>
              <a:t>하루 플레이 타임이 한정적인 사람들에게 게임이 너무 길다는 부담감은 없음</a:t>
            </a:r>
            <a:endParaRPr lang="en-US" altLang="ko-KR" sz="1400"/>
          </a:p>
          <a:p>
            <a:pPr lvl="1"/>
            <a:endParaRPr lang="en-US" altLang="ko-KR" sz="1200"/>
          </a:p>
          <a:p>
            <a:r>
              <a:rPr lang="ko-KR" altLang="en-US" sz="2400"/>
              <a:t>가벼운 유지비</a:t>
            </a:r>
            <a:endParaRPr lang="en-US" altLang="ko-KR" sz="2400"/>
          </a:p>
          <a:p>
            <a:pPr lvl="1"/>
            <a:r>
              <a:rPr lang="ko-KR" altLang="en-US" sz="1400"/>
              <a:t>무거운 그래픽</a:t>
            </a:r>
            <a:r>
              <a:rPr lang="en-US" altLang="ko-KR" sz="1400"/>
              <a:t>, </a:t>
            </a:r>
            <a:r>
              <a:rPr lang="ko-KR" altLang="en-US" sz="1400"/>
              <a:t>시스템을 지향하고 정해진 규칙 내에서 다양한 경험을 부여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8A7C3-59A5-BF13-8E89-9BE46B16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9F616-859E-4C42-51AB-0A3FCAAD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UI</a:t>
            </a:r>
            <a:endParaRPr lang="ko-KR" altLang="en-US"/>
          </a:p>
        </p:txBody>
      </p:sp>
      <p:pic>
        <p:nvPicPr>
          <p:cNvPr id="6" name="내용 개체 틀 5" descr="텍스트, 스크린샷, 디스플레이, 도표이(가) 표시된 사진&#10;&#10;자동 생성된 설명">
            <a:extLst>
              <a:ext uri="{FF2B5EF4-FFF2-40B4-BE49-F238E27FC236}">
                <a16:creationId xmlns:a16="http://schemas.microsoft.com/office/drawing/2014/main" id="{D32B55B6-B384-454C-EECD-7AE556C9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77" y="2014194"/>
            <a:ext cx="6055154" cy="3849687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7F35E-C941-952C-FFFE-FF3F9B29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3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2FCB9-0CF3-1066-B562-E226B99D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F23D4-4879-BE4D-2E41-611BCFDD4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A9176A-C76E-625A-EAC1-ADBD4B97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37627-4903-6E2D-B3A8-1C3ECBA0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Enemy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24CAE9-1286-1626-43A9-349D0E54D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C95388-B485-BED3-66F1-D6026B85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01CE2-BA47-F3B5-4454-F7DBDE61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Inventroy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DAD0C-4FD6-D01B-2282-F039D24A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0C3BC-3299-4D8D-9A28-9F23A817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7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B2D8F-4ED9-40E3-14D2-E4C1DBDE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Script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EA65C-52B2-8FF2-7CD4-43A78AF3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A51DE-20D0-49B0-B544-E0587178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2023-08-08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{63DAA659-F7F3-4C1D-9022-611BF79179B8}tf78438558_win32</Template>
  <TotalTime>41</TotalTime>
  <Words>113</Words>
  <Application>Microsoft Office PowerPoint</Application>
  <PresentationFormat>와이드스크린</PresentationFormat>
  <Paragraphs>42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맑은 고딕</vt:lpstr>
      <vt:lpstr>Calibri</vt:lpstr>
      <vt:lpstr>Century Gothic</vt:lpstr>
      <vt:lpstr>Garamond</vt:lpstr>
      <vt:lpstr>SavonVTI</vt:lpstr>
      <vt:lpstr>Atents team project</vt:lpstr>
      <vt:lpstr>목 차</vt:lpstr>
      <vt:lpstr>개 요</vt:lpstr>
      <vt:lpstr>개 요(장르 선택이유)</vt:lpstr>
      <vt:lpstr>UI</vt:lpstr>
      <vt:lpstr>Player</vt:lpstr>
      <vt:lpstr>Enemy</vt:lpstr>
      <vt:lpstr>Inventroy</vt:lpstr>
      <vt:lpstr>Script</vt:lpstr>
      <vt:lpstr>MapGenerate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Atents team project</dc:title>
  <dc:creator>전 태민</dc:creator>
  <cp:lastModifiedBy>전 태민</cp:lastModifiedBy>
  <cp:revision>3</cp:revision>
  <cp:lastPrinted>2023-08-08T11:04:49Z</cp:lastPrinted>
  <dcterms:created xsi:type="dcterms:W3CDTF">2023-08-08T10:24:25Z</dcterms:created>
  <dcterms:modified xsi:type="dcterms:W3CDTF">2023-08-08T11:09:20Z</dcterms:modified>
</cp:coreProperties>
</file>